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WaveNet network is texted on basically three types of tasks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Multi-Speaker speech generation where no conditioning on text is done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Text-to-speech, pretty self explanatory (conditioned on text)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music audio modelling where we generate music after being trained on music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in the end, We learned about waveNet which is an autoregressive and sequential network that works directly on waveform level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We can condition the output distribution of wanenet on an additional input h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Conditioning on an additional input enables the wavenet to learn and generate audio having some specific characteristics (based on what input it is)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Eg: in Text-to-speech setting, the network is conditioned on additional information about the text (like linguistic features)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And conditioning on the identity of the speaker, wavenet can learn and generate the speech in different voices.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can be done in two ways: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Global conditioning - a single representation of h will influences the output distribution across all time stamps (for eg. speaker embedding in TTS). the activation function turns out to be .. where V is a set of learnable weights and superscript T is for broadcast over time dimension.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Local conditioning - here we have a different time series ht, possibly of lower sampling rate that of input. First ht is converted to same resolution as that of our input using a helper function and then used in activation units.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Thing to notice is that the term containing V have now become a 1x1 convolution.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rxiv.org/pdf/1609.03499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epmind.com/blog/wavenet-generative-model-raw-aud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gif"/><Relationship Id="rId4" Type="http://schemas.openxmlformats.org/officeDocument/2006/relationships/hyperlink" Target="https://deepmind.com/blog/wavenet-generative-model-raw-audio/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arxiv.org/abs/1606.05328" TargetMode="External"/><Relationship Id="rId5" Type="http://schemas.openxmlformats.org/officeDocument/2006/relationships/hyperlink" Target="https://arxiv.org/pdf/1609.03499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WaveNet: A generative model for raw audio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	Shakti Singh</a:t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729625" y="4328025"/>
            <a:ext cx="7268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Original paper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here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on three tasks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Multi-speaker speech generation (not conditioned on text)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Text-to-speech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Music audio modelling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Click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 for results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1960675"/>
            <a:ext cx="76887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WaveNet : a deep generative model that works directly on waveform level.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 autoregressive and sequential network that makes use of causal filters to introduce long range temporal dependencies.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dilated convolution to increase its receptive field.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Conditioning can be done in a global (considering all time stamps)  and local  way.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outperforms all the existing Text- to-speech system.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663500" y="263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WaveNet?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Generative model that generates raw audio waveforms. 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Fully probabilistic and auto regressive model based on PixelCNN architecture (state-of-art in image generation)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of Causal and dilated convolutions is done to address long-range temporal dependencies in audio generation. 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Generate raw speech signals with high naturalness factor (in a text-to-speech setting).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conditioned on the speaker’s identity, it can generate different voices too.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Also, it can be trained to generate other raw audio waveforms like music.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?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operates directly on raw audio waveform.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Joint probability of waveform </a:t>
            </a:r>
            <a:r>
              <a:rPr b="1" lang="en"/>
              <a:t>x</a:t>
            </a:r>
            <a:r>
              <a:rPr lang="en"/>
              <a:t> = {x</a:t>
            </a:r>
            <a:r>
              <a:rPr baseline="-25000" lang="en"/>
              <a:t>1</a:t>
            </a:r>
            <a:r>
              <a:rPr lang="en"/>
              <a:t>, x</a:t>
            </a:r>
            <a:r>
              <a:rPr baseline="-25000" lang="en"/>
              <a:t>2</a:t>
            </a:r>
            <a:r>
              <a:rPr lang="en"/>
              <a:t>, . . . x</a:t>
            </a:r>
            <a:r>
              <a:rPr baseline="-25000" lang="en"/>
              <a:t>T</a:t>
            </a:r>
            <a:r>
              <a:rPr lang="en"/>
              <a:t>} can be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Factorized as a product of conditional probabilities 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audio sample x</a:t>
            </a:r>
            <a:r>
              <a:rPr baseline="-25000" lang="en"/>
              <a:t>t </a:t>
            </a:r>
            <a:r>
              <a:rPr lang="en"/>
              <a:t> is conditioned over samples at all the previous timesteps.</a:t>
            </a:r>
            <a:endParaRPr/>
          </a:p>
        </p:txBody>
      </p:sp>
      <p:pic>
        <p:nvPicPr>
          <p:cNvPr descr="source : https://deepmind.com/blog/wavenet-generative-model-raw-audio/" id="101" name="Shape 101" title="An audio Wav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00" y="2078870"/>
            <a:ext cx="3337549" cy="16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5130650" y="3801900"/>
            <a:ext cx="32874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 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here</a:t>
            </a:r>
            <a:endParaRPr sz="800"/>
          </a:p>
        </p:txBody>
      </p:sp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375" y="3473200"/>
            <a:ext cx="32575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ingredient : Causal convolution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29450" y="2078875"/>
            <a:ext cx="4632600" cy="26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CPD is modelled by using a stack of convolution layers (similar to PixelCNN).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Causal convolution is used here to help maintain the order of modelled data.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case of images, it can be achieved through a mask tensor. But in case of 1D data as in audio, can be achieved by shifting the output of normal conv.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While training, predictions for all time steps is done in parallel. But  while generating, it becomes a sequential model. 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425" y="2312069"/>
            <a:ext cx="4079575" cy="147648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1144450" y="4573425"/>
            <a:ext cx="7334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More on Causal convolution 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PixelCNN</a:t>
            </a:r>
            <a:endParaRPr sz="1000"/>
          </a:p>
        </p:txBody>
      </p:sp>
      <p:sp>
        <p:nvSpPr>
          <p:cNvPr id="112" name="Shape 112"/>
          <p:cNvSpPr txBox="1"/>
          <p:nvPr/>
        </p:nvSpPr>
        <p:spPr>
          <a:xfrm>
            <a:off x="5439275" y="3659975"/>
            <a:ext cx="27819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here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dilemma (and a way out)</a:t>
            </a:r>
            <a:endParaRPr/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0050" y="2078875"/>
            <a:ext cx="50535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case of causal convs. , temporal dependencies are introduced by large receptive field. But we will need large filters and numerous layers to do so.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Dilated convolution</a:t>
            </a:r>
            <a:r>
              <a:rPr lang="en"/>
              <a:t> is done to increase the receptive field.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filter is applied to larger area than its length (by skipping the input values by certain step)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Operation on a coarse level than normal convolution.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Very large receptive fields can be achieved by stacking layers of different dilation factors.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WaveNet, layered blocks of dilation increasing by the order of 2</a:t>
            </a:r>
            <a:r>
              <a:rPr baseline="30000" lang="en"/>
              <a:t>n</a:t>
            </a:r>
            <a:r>
              <a:rPr lang="en"/>
              <a:t> are stacked </a:t>
            </a:r>
            <a:r>
              <a:rPr lang="en"/>
              <a:t>together</a:t>
            </a:r>
            <a:r>
              <a:rPr lang="en"/>
              <a:t>. One such block have a receptive field of 1024 samples. 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250" y="2224550"/>
            <a:ext cx="3637774" cy="16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Gated activation Units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729450" y="1853850"/>
            <a:ext cx="7688700" cy="26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PixelCNN, use of gated activation unit is done.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Where,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pPr>
            <a:r>
              <a:rPr lang="en" sz="1400">
                <a:solidFill>
                  <a:srgbClr val="000000"/>
                </a:solidFill>
              </a:rPr>
              <a:t>* </a:t>
            </a:r>
            <a:r>
              <a:rPr lang="en">
                <a:solidFill>
                  <a:srgbClr val="000000"/>
                </a:solidFill>
              </a:rPr>
              <a:t>=&gt; convolution operation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     =&gt; element-wise multiplication operation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W =&gt; learnable convolution filter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k =&gt; layer index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f  =&gt; filter</a:t>
            </a:r>
            <a:endParaRPr>
              <a:solidFill>
                <a:srgbClr val="000000"/>
              </a:solidFill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g =&gt; gate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725" y="2338388"/>
            <a:ext cx="34099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900" y="3490050"/>
            <a:ext cx="207650" cy="1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5657850" y="3429000"/>
            <a:ext cx="2623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Why this specific activation ?</a:t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Well, it just seems to work better than others (ReLU) for modelling audio signals.</a:t>
            </a:r>
            <a:endParaRPr sz="13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for modelling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729450" y="19631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of Softmax distribution is done to model the conditional distribution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Works well on modelling categorical distributions because of its flexibility and no assumptions about their shape.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Since raw audio is stored in 16-bit int values (one per timestamp), softmax needs to predict 65,536 probabilities to model all possible values.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of </a:t>
            </a:r>
            <a:r>
              <a:rPr lang="en">
                <a:solidFill>
                  <a:srgbClr val="2C3E50"/>
                </a:solidFill>
              </a:rPr>
              <a:t>µ-law companding transformation is done to quantize the data to 256 possible values.</a:t>
            </a:r>
            <a:endParaRPr>
              <a:solidFill>
                <a:srgbClr val="2C3E5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725" y="2027473"/>
            <a:ext cx="1802150" cy="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725" y="3431400"/>
            <a:ext cx="30480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950" y="4087175"/>
            <a:ext cx="26060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at WaveNet architecture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0" y="2078875"/>
            <a:ext cx="5251600" cy="26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 in WaveNet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276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can condition WaveNet output on an additional input </a:t>
            </a:r>
            <a:r>
              <a:rPr b="1" i="1" lang="en"/>
              <a:t>h</a:t>
            </a:r>
            <a:r>
              <a:rPr lang="en"/>
              <a:t>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Global conditioning</a:t>
            </a:r>
            <a:r>
              <a:rPr lang="en"/>
              <a:t> : single representation of </a:t>
            </a:r>
            <a:r>
              <a:rPr b="1" i="1" lang="en"/>
              <a:t>h</a:t>
            </a:r>
            <a:r>
              <a:rPr lang="en"/>
              <a:t> influences the output distribution across all timestamps. The activation function changes to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Local Conditioning</a:t>
            </a:r>
            <a:r>
              <a:rPr lang="en"/>
              <a:t> : a different time-series </a:t>
            </a:r>
            <a:r>
              <a:rPr b="1" i="1" lang="en"/>
              <a:t>h</a:t>
            </a:r>
            <a:r>
              <a:rPr b="1" baseline="-25000" i="1" lang="en"/>
              <a:t>t</a:t>
            </a:r>
            <a:r>
              <a:rPr lang="en"/>
              <a:t> is used in activation unit after its conversion to a time-series of same sampling rate as that of the input </a:t>
            </a:r>
            <a:r>
              <a:rPr b="1" lang="en"/>
              <a:t>x</a:t>
            </a:r>
            <a:r>
              <a:rPr lang="en"/>
              <a:t>. 			</a:t>
            </a:r>
            <a:r>
              <a:rPr b="1" lang="en"/>
              <a:t>y=f(h</a:t>
            </a:r>
            <a:r>
              <a:rPr b="1" baseline="-25000" lang="en"/>
              <a:t>t</a:t>
            </a:r>
            <a:r>
              <a:rPr b="1" lang="en"/>
              <a:t>)</a:t>
            </a:r>
            <a:endParaRPr b="1"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75" y="2235525"/>
            <a:ext cx="264745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975" y="3512450"/>
            <a:ext cx="3666651" cy="3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975" y="4407475"/>
            <a:ext cx="3666650" cy="27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